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2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Fave Script Bold Pro" pitchFamily="2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BE1BF-2670-48CB-999F-5DBD57E85024}" v="91" dt="2022-06-19T06:15:07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37BE1BF-2670-48CB-999F-5DBD57E85024}"/>
    <pc:docChg chg="undo redo custSel addSld delSld modSld">
      <pc:chgData name="Stan Cox" userId="9376f276357bfffd" providerId="LiveId" clId="{B37BE1BF-2670-48CB-999F-5DBD57E85024}" dt="2022-06-19T06:22:09.904" v="1935" actId="20577"/>
      <pc:docMkLst>
        <pc:docMk/>
      </pc:docMkLst>
      <pc:sldChg chg="modSp mod">
        <pc:chgData name="Stan Cox" userId="9376f276357bfffd" providerId="LiveId" clId="{B37BE1BF-2670-48CB-999F-5DBD57E85024}" dt="2022-06-19T05:17:19.985" v="24" actId="20577"/>
        <pc:sldMkLst>
          <pc:docMk/>
          <pc:sldMk cId="766608772" sldId="256"/>
        </pc:sldMkLst>
        <pc:spChg chg="mod">
          <ac:chgData name="Stan Cox" userId="9376f276357bfffd" providerId="LiveId" clId="{B37BE1BF-2670-48CB-999F-5DBD57E85024}" dt="2022-06-19T05:17:19.985" v="24" actId="20577"/>
          <ac:spMkLst>
            <pc:docMk/>
            <pc:sldMk cId="766608772" sldId="256"/>
            <ac:spMk id="3" creationId="{E4DD9DC3-1C93-65A8-FFDB-5336824C4B9D}"/>
          </ac:spMkLst>
        </pc:spChg>
      </pc:sldChg>
      <pc:sldChg chg="modSp mod">
        <pc:chgData name="Stan Cox" userId="9376f276357bfffd" providerId="LiveId" clId="{B37BE1BF-2670-48CB-999F-5DBD57E85024}" dt="2022-06-19T05:18:55.674" v="108" actId="20577"/>
        <pc:sldMkLst>
          <pc:docMk/>
          <pc:sldMk cId="2235427173" sldId="257"/>
        </pc:sldMkLst>
        <pc:spChg chg="mod">
          <ac:chgData name="Stan Cox" userId="9376f276357bfffd" providerId="LiveId" clId="{B37BE1BF-2670-48CB-999F-5DBD57E85024}" dt="2022-06-19T05:17:33.136" v="47" actId="20577"/>
          <ac:spMkLst>
            <pc:docMk/>
            <pc:sldMk cId="2235427173" sldId="257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5:18:55.674" v="108" actId="20577"/>
          <ac:spMkLst>
            <pc:docMk/>
            <pc:sldMk cId="2235427173" sldId="257"/>
            <ac:spMk id="3" creationId="{E4DD9DC3-1C93-65A8-FFDB-5336824C4B9D}"/>
          </ac:spMkLst>
        </pc:spChg>
      </pc:sldChg>
      <pc:sldChg chg="addSp delSp modSp mod">
        <pc:chgData name="Stan Cox" userId="9376f276357bfffd" providerId="LiveId" clId="{B37BE1BF-2670-48CB-999F-5DBD57E85024}" dt="2022-06-19T05:30:41.745" v="592" actId="12"/>
        <pc:sldMkLst>
          <pc:docMk/>
          <pc:sldMk cId="546497714" sldId="258"/>
        </pc:sldMkLst>
        <pc:spChg chg="mod">
          <ac:chgData name="Stan Cox" userId="9376f276357bfffd" providerId="LiveId" clId="{B37BE1BF-2670-48CB-999F-5DBD57E85024}" dt="2022-06-19T05:26:33.844" v="386" actId="20577"/>
          <ac:spMkLst>
            <pc:docMk/>
            <pc:sldMk cId="546497714" sldId="258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5:30:41.745" v="592" actId="12"/>
          <ac:spMkLst>
            <pc:docMk/>
            <pc:sldMk cId="546497714" sldId="258"/>
            <ac:spMk id="3" creationId="{E4DD9DC3-1C93-65A8-FFDB-5336824C4B9D}"/>
          </ac:spMkLst>
        </pc:spChg>
        <pc:picChg chg="add del">
          <ac:chgData name="Stan Cox" userId="9376f276357bfffd" providerId="LiveId" clId="{B37BE1BF-2670-48CB-999F-5DBD57E85024}" dt="2022-06-19T05:19:37.890" v="114"/>
          <ac:picMkLst>
            <pc:docMk/>
            <pc:sldMk cId="546497714" sldId="258"/>
            <ac:picMk id="4" creationId="{4028B66F-83A6-743D-E145-46CCA408B3BB}"/>
          </ac:picMkLst>
        </pc:picChg>
      </pc:sldChg>
      <pc:sldChg chg="modSp mod">
        <pc:chgData name="Stan Cox" userId="9376f276357bfffd" providerId="LiveId" clId="{B37BE1BF-2670-48CB-999F-5DBD57E85024}" dt="2022-06-19T05:46:41.588" v="837" actId="20577"/>
        <pc:sldMkLst>
          <pc:docMk/>
          <pc:sldMk cId="1218284500" sldId="259"/>
        </pc:sldMkLst>
        <pc:spChg chg="mod">
          <ac:chgData name="Stan Cox" userId="9376f276357bfffd" providerId="LiveId" clId="{B37BE1BF-2670-48CB-999F-5DBD57E85024}" dt="2022-06-19T05:45:10.516" v="774" actId="20577"/>
          <ac:spMkLst>
            <pc:docMk/>
            <pc:sldMk cId="1218284500" sldId="259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5:46:41.588" v="837" actId="20577"/>
          <ac:spMkLst>
            <pc:docMk/>
            <pc:sldMk cId="1218284500" sldId="259"/>
            <ac:spMk id="3" creationId="{E4DD9DC3-1C93-65A8-FFDB-5336824C4B9D}"/>
          </ac:spMkLst>
        </pc:spChg>
      </pc:sldChg>
      <pc:sldChg chg="modSp mod">
        <pc:chgData name="Stan Cox" userId="9376f276357bfffd" providerId="LiveId" clId="{B37BE1BF-2670-48CB-999F-5DBD57E85024}" dt="2022-06-19T06:01:13.747" v="1419" actId="20577"/>
        <pc:sldMkLst>
          <pc:docMk/>
          <pc:sldMk cId="1259453946" sldId="260"/>
        </pc:sldMkLst>
        <pc:spChg chg="mod">
          <ac:chgData name="Stan Cox" userId="9376f276357bfffd" providerId="LiveId" clId="{B37BE1BF-2670-48CB-999F-5DBD57E85024}" dt="2022-06-19T05:59:07.757" v="1251" actId="20577"/>
          <ac:spMkLst>
            <pc:docMk/>
            <pc:sldMk cId="1259453946" sldId="260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6:01:13.747" v="1419" actId="20577"/>
          <ac:spMkLst>
            <pc:docMk/>
            <pc:sldMk cId="1259453946" sldId="260"/>
            <ac:spMk id="3" creationId="{E4DD9DC3-1C93-65A8-FFDB-5336824C4B9D}"/>
          </ac:spMkLst>
        </pc:spChg>
      </pc:sldChg>
      <pc:sldChg chg="del">
        <pc:chgData name="Stan Cox" userId="9376f276357bfffd" providerId="LiveId" clId="{B37BE1BF-2670-48CB-999F-5DBD57E85024}" dt="2022-06-19T06:10:12.756" v="1546" actId="47"/>
        <pc:sldMkLst>
          <pc:docMk/>
          <pc:sldMk cId="531988919" sldId="261"/>
        </pc:sldMkLst>
      </pc:sldChg>
      <pc:sldChg chg="addSp modSp mod modClrScheme chgLayout">
        <pc:chgData name="Stan Cox" userId="9376f276357bfffd" providerId="LiveId" clId="{B37BE1BF-2670-48CB-999F-5DBD57E85024}" dt="2022-06-19T06:22:09.904" v="1935" actId="20577"/>
        <pc:sldMkLst>
          <pc:docMk/>
          <pc:sldMk cId="1642348512" sldId="262"/>
        </pc:sldMkLst>
        <pc:spChg chg="mod ord">
          <ac:chgData name="Stan Cox" userId="9376f276357bfffd" providerId="LiveId" clId="{B37BE1BF-2670-48CB-999F-5DBD57E85024}" dt="2022-06-19T06:17:02.374" v="1814" actId="1035"/>
          <ac:spMkLst>
            <pc:docMk/>
            <pc:sldMk cId="1642348512" sldId="262"/>
            <ac:spMk id="2" creationId="{66804595-05AC-A6B3-9655-6C0B5BD48B61}"/>
          </ac:spMkLst>
        </pc:spChg>
        <pc:spChg chg="mod ord">
          <ac:chgData name="Stan Cox" userId="9376f276357bfffd" providerId="LiveId" clId="{B37BE1BF-2670-48CB-999F-5DBD57E85024}" dt="2022-06-19T06:15:02.623" v="1705" actId="20577"/>
          <ac:spMkLst>
            <pc:docMk/>
            <pc:sldMk cId="1642348512" sldId="262"/>
            <ac:spMk id="3" creationId="{E4DD9DC3-1C93-65A8-FFDB-5336824C4B9D}"/>
          </ac:spMkLst>
        </pc:spChg>
        <pc:spChg chg="add mod ord">
          <ac:chgData name="Stan Cox" userId="9376f276357bfffd" providerId="LiveId" clId="{B37BE1BF-2670-48CB-999F-5DBD57E85024}" dt="2022-06-19T06:21:23.758" v="1932" actId="255"/>
          <ac:spMkLst>
            <pc:docMk/>
            <pc:sldMk cId="1642348512" sldId="262"/>
            <ac:spMk id="4" creationId="{0A4E60C2-311D-4891-1835-056B3D54A488}"/>
          </ac:spMkLst>
        </pc:spChg>
        <pc:spChg chg="add mod ord">
          <ac:chgData name="Stan Cox" userId="9376f276357bfffd" providerId="LiveId" clId="{B37BE1BF-2670-48CB-999F-5DBD57E85024}" dt="2022-06-19T06:15:22.750" v="1714" actId="20577"/>
          <ac:spMkLst>
            <pc:docMk/>
            <pc:sldMk cId="1642348512" sldId="262"/>
            <ac:spMk id="5" creationId="{C07CED07-C67F-2697-4B3A-9544A560858E}"/>
          </ac:spMkLst>
        </pc:spChg>
        <pc:spChg chg="add mod ord">
          <ac:chgData name="Stan Cox" userId="9376f276357bfffd" providerId="LiveId" clId="{B37BE1BF-2670-48CB-999F-5DBD57E85024}" dt="2022-06-19T06:22:09.904" v="1935" actId="20577"/>
          <ac:spMkLst>
            <pc:docMk/>
            <pc:sldMk cId="1642348512" sldId="262"/>
            <ac:spMk id="6" creationId="{2C6947A9-0482-B28C-72BA-18AB7A8D36A9}"/>
          </ac:spMkLst>
        </pc:spChg>
      </pc:sldChg>
      <pc:sldChg chg="del">
        <pc:chgData name="Stan Cox" userId="9376f276357bfffd" providerId="LiveId" clId="{B37BE1BF-2670-48CB-999F-5DBD57E85024}" dt="2022-06-19T06:10:13.918" v="1547" actId="47"/>
        <pc:sldMkLst>
          <pc:docMk/>
          <pc:sldMk cId="1261586606" sldId="263"/>
        </pc:sldMkLst>
      </pc:sldChg>
      <pc:sldChg chg="add del setBg">
        <pc:chgData name="Stan Cox" userId="9376f276357bfffd" providerId="LiveId" clId="{B37BE1BF-2670-48CB-999F-5DBD57E85024}" dt="2022-06-19T05:19:33.085" v="112"/>
        <pc:sldMkLst>
          <pc:docMk/>
          <pc:sldMk cId="1294872464" sldId="264"/>
        </pc:sldMkLst>
      </pc:sldChg>
      <pc:sldChg chg="add del setBg">
        <pc:chgData name="Stan Cox" userId="9376f276357bfffd" providerId="LiveId" clId="{B37BE1BF-2670-48CB-999F-5DBD57E85024}" dt="2022-06-19T05:19:47.557" v="116"/>
        <pc:sldMkLst>
          <pc:docMk/>
          <pc:sldMk cId="2508186904" sldId="264"/>
        </pc:sldMkLst>
      </pc:sldChg>
      <pc:sldChg chg="addSp modSp add mod">
        <pc:chgData name="Stan Cox" userId="9376f276357bfffd" providerId="LiveId" clId="{B37BE1BF-2670-48CB-999F-5DBD57E85024}" dt="2022-06-19T05:26:05.686" v="363" actId="113"/>
        <pc:sldMkLst>
          <pc:docMk/>
          <pc:sldMk cId="2514467174" sldId="264"/>
        </pc:sldMkLst>
        <pc:spChg chg="mod">
          <ac:chgData name="Stan Cox" userId="9376f276357bfffd" providerId="LiveId" clId="{B37BE1BF-2670-48CB-999F-5DBD57E85024}" dt="2022-06-19T05:22:29.470" v="141" actId="14100"/>
          <ac:spMkLst>
            <pc:docMk/>
            <pc:sldMk cId="2514467174" sldId="264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5:26:05.686" v="363" actId="113"/>
          <ac:spMkLst>
            <pc:docMk/>
            <pc:sldMk cId="2514467174" sldId="264"/>
            <ac:spMk id="3" creationId="{E4DD9DC3-1C93-65A8-FFDB-5336824C4B9D}"/>
          </ac:spMkLst>
        </pc:spChg>
        <pc:picChg chg="add mod">
          <ac:chgData name="Stan Cox" userId="9376f276357bfffd" providerId="LiveId" clId="{B37BE1BF-2670-48CB-999F-5DBD57E85024}" dt="2022-06-19T05:23:19.231" v="165" actId="1036"/>
          <ac:picMkLst>
            <pc:docMk/>
            <pc:sldMk cId="2514467174" sldId="264"/>
            <ac:picMk id="1026" creationId="{4E4B65A2-E93E-F025-411B-2489D1A87608}"/>
          </ac:picMkLst>
        </pc:picChg>
      </pc:sldChg>
      <pc:sldChg chg="new del">
        <pc:chgData name="Stan Cox" userId="9376f276357bfffd" providerId="LiveId" clId="{B37BE1BF-2670-48CB-999F-5DBD57E85024}" dt="2022-06-19T05:19:21.006" v="110" actId="47"/>
        <pc:sldMkLst>
          <pc:docMk/>
          <pc:sldMk cId="3972731341" sldId="264"/>
        </pc:sldMkLst>
      </pc:sldChg>
      <pc:sldChg chg="addSp modSp add mod">
        <pc:chgData name="Stan Cox" userId="9376f276357bfffd" providerId="LiveId" clId="{B37BE1BF-2670-48CB-999F-5DBD57E85024}" dt="2022-06-19T05:38:09.162" v="751" actId="1035"/>
        <pc:sldMkLst>
          <pc:docMk/>
          <pc:sldMk cId="910589534" sldId="265"/>
        </pc:sldMkLst>
        <pc:spChg chg="mod">
          <ac:chgData name="Stan Cox" userId="9376f276357bfffd" providerId="LiveId" clId="{B37BE1BF-2670-48CB-999F-5DBD57E85024}" dt="2022-06-19T05:35:29.743" v="697" actId="14100"/>
          <ac:spMkLst>
            <pc:docMk/>
            <pc:sldMk cId="910589534" sldId="265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5:33:22.212" v="671" actId="1035"/>
          <ac:spMkLst>
            <pc:docMk/>
            <pc:sldMk cId="910589534" sldId="265"/>
            <ac:spMk id="3" creationId="{E4DD9DC3-1C93-65A8-FFDB-5336824C4B9D}"/>
          </ac:spMkLst>
        </pc:spChg>
        <pc:spChg chg="add mod">
          <ac:chgData name="Stan Cox" userId="9376f276357bfffd" providerId="LiveId" clId="{B37BE1BF-2670-48CB-999F-5DBD57E85024}" dt="2022-06-19T05:38:09.162" v="751" actId="1035"/>
          <ac:spMkLst>
            <pc:docMk/>
            <pc:sldMk cId="910589534" sldId="265"/>
            <ac:spMk id="4" creationId="{EA7772C1-4F6B-D8FF-02A0-7113B57AF6E4}"/>
          </ac:spMkLst>
        </pc:spChg>
        <pc:picChg chg="add mod">
          <ac:chgData name="Stan Cox" userId="9376f276357bfffd" providerId="LiveId" clId="{B37BE1BF-2670-48CB-999F-5DBD57E85024}" dt="2022-06-19T05:35:39.205" v="716" actId="1035"/>
          <ac:picMkLst>
            <pc:docMk/>
            <pc:sldMk cId="910589534" sldId="265"/>
            <ac:picMk id="2050" creationId="{2852002E-BF0C-92AB-4E87-4929344E9C74}"/>
          </ac:picMkLst>
        </pc:picChg>
      </pc:sldChg>
      <pc:sldChg chg="add del setBg">
        <pc:chgData name="Stan Cox" userId="9376f276357bfffd" providerId="LiveId" clId="{B37BE1BF-2670-48CB-999F-5DBD57E85024}" dt="2022-06-19T05:31:07.230" v="594"/>
        <pc:sldMkLst>
          <pc:docMk/>
          <pc:sldMk cId="4186995467" sldId="265"/>
        </pc:sldMkLst>
      </pc:sldChg>
      <pc:sldChg chg="add del setBg">
        <pc:chgData name="Stan Cox" userId="9376f276357bfffd" providerId="LiveId" clId="{B37BE1BF-2670-48CB-999F-5DBD57E85024}" dt="2022-06-19T05:51:42.156" v="839"/>
        <pc:sldMkLst>
          <pc:docMk/>
          <pc:sldMk cId="1933881971" sldId="266"/>
        </pc:sldMkLst>
      </pc:sldChg>
      <pc:sldChg chg="addSp delSp modSp add mod modClrScheme chgLayout">
        <pc:chgData name="Stan Cox" userId="9376f276357bfffd" providerId="LiveId" clId="{B37BE1BF-2670-48CB-999F-5DBD57E85024}" dt="2022-06-19T05:58:45.901" v="1224" actId="6549"/>
        <pc:sldMkLst>
          <pc:docMk/>
          <pc:sldMk cId="3046055625" sldId="266"/>
        </pc:sldMkLst>
        <pc:spChg chg="mod ord">
          <ac:chgData name="Stan Cox" userId="9376f276357bfffd" providerId="LiveId" clId="{B37BE1BF-2670-48CB-999F-5DBD57E85024}" dt="2022-06-19T05:55:27.620" v="1095" actId="122"/>
          <ac:spMkLst>
            <pc:docMk/>
            <pc:sldMk cId="3046055625" sldId="266"/>
            <ac:spMk id="2" creationId="{66804595-05AC-A6B3-9655-6C0B5BD48B61}"/>
          </ac:spMkLst>
        </pc:spChg>
        <pc:spChg chg="mod ord">
          <ac:chgData name="Stan Cox" userId="9376f276357bfffd" providerId="LiveId" clId="{B37BE1BF-2670-48CB-999F-5DBD57E85024}" dt="2022-06-19T05:57:01.938" v="1168" actId="207"/>
          <ac:spMkLst>
            <pc:docMk/>
            <pc:sldMk cId="3046055625" sldId="266"/>
            <ac:spMk id="3" creationId="{E4DD9DC3-1C93-65A8-FFDB-5336824C4B9D}"/>
          </ac:spMkLst>
        </pc:spChg>
        <pc:spChg chg="add del mod ord">
          <ac:chgData name="Stan Cox" userId="9376f276357bfffd" providerId="LiveId" clId="{B37BE1BF-2670-48CB-999F-5DBD57E85024}" dt="2022-06-19T05:52:13.670" v="881" actId="700"/>
          <ac:spMkLst>
            <pc:docMk/>
            <pc:sldMk cId="3046055625" sldId="266"/>
            <ac:spMk id="4" creationId="{D468AED9-4B4C-AC37-46DB-B7DEA9DFB1FE}"/>
          </ac:spMkLst>
        </pc:spChg>
        <pc:spChg chg="add mod ord">
          <ac:chgData name="Stan Cox" userId="9376f276357bfffd" providerId="LiveId" clId="{B37BE1BF-2670-48CB-999F-5DBD57E85024}" dt="2022-06-19T05:54:08.134" v="967" actId="255"/>
          <ac:spMkLst>
            <pc:docMk/>
            <pc:sldMk cId="3046055625" sldId="266"/>
            <ac:spMk id="5" creationId="{4690C89C-F263-C7DA-5A5C-014F9748B42F}"/>
          </ac:spMkLst>
        </pc:spChg>
        <pc:spChg chg="add mod ord">
          <ac:chgData name="Stan Cox" userId="9376f276357bfffd" providerId="LiveId" clId="{B37BE1BF-2670-48CB-999F-5DBD57E85024}" dt="2022-06-19T05:54:13.605" v="968" actId="255"/>
          <ac:spMkLst>
            <pc:docMk/>
            <pc:sldMk cId="3046055625" sldId="266"/>
            <ac:spMk id="6" creationId="{3452C23A-69DB-0F5E-4130-FBA5AE3C29FC}"/>
          </ac:spMkLst>
        </pc:spChg>
        <pc:spChg chg="add mod ord">
          <ac:chgData name="Stan Cox" userId="9376f276357bfffd" providerId="LiveId" clId="{B37BE1BF-2670-48CB-999F-5DBD57E85024}" dt="2022-06-19T05:58:45.901" v="1224" actId="6549"/>
          <ac:spMkLst>
            <pc:docMk/>
            <pc:sldMk cId="3046055625" sldId="266"/>
            <ac:spMk id="7" creationId="{D8E106D1-4036-1B50-A99C-25D106D7B86C}"/>
          </ac:spMkLst>
        </pc:spChg>
      </pc:sldChg>
      <pc:sldChg chg="add del setBg">
        <pc:chgData name="Stan Cox" userId="9376f276357bfffd" providerId="LiveId" clId="{B37BE1BF-2670-48CB-999F-5DBD57E85024}" dt="2022-06-19T06:05:19.733" v="1421"/>
        <pc:sldMkLst>
          <pc:docMk/>
          <pc:sldMk cId="877437759" sldId="267"/>
        </pc:sldMkLst>
      </pc:sldChg>
      <pc:sldChg chg="addSp modSp add mod">
        <pc:chgData name="Stan Cox" userId="9376f276357bfffd" providerId="LiveId" clId="{B37BE1BF-2670-48CB-999F-5DBD57E85024}" dt="2022-06-19T06:08:18.625" v="1545" actId="207"/>
        <pc:sldMkLst>
          <pc:docMk/>
          <pc:sldMk cId="3511183425" sldId="267"/>
        </pc:sldMkLst>
        <pc:spChg chg="mod">
          <ac:chgData name="Stan Cox" userId="9376f276357bfffd" providerId="LiveId" clId="{B37BE1BF-2670-48CB-999F-5DBD57E85024}" dt="2022-06-19T06:08:18.625" v="1545" actId="207"/>
          <ac:spMkLst>
            <pc:docMk/>
            <pc:sldMk cId="3511183425" sldId="267"/>
            <ac:spMk id="2" creationId="{66804595-05AC-A6B3-9655-6C0B5BD48B61}"/>
          </ac:spMkLst>
        </pc:spChg>
        <pc:spChg chg="mod">
          <ac:chgData name="Stan Cox" userId="9376f276357bfffd" providerId="LiveId" clId="{B37BE1BF-2670-48CB-999F-5DBD57E85024}" dt="2022-06-19T06:08:04.849" v="1543" actId="14100"/>
          <ac:spMkLst>
            <pc:docMk/>
            <pc:sldMk cId="3511183425" sldId="267"/>
            <ac:spMk id="3" creationId="{E4DD9DC3-1C93-65A8-FFDB-5336824C4B9D}"/>
          </ac:spMkLst>
        </pc:spChg>
        <pc:picChg chg="add mod">
          <ac:chgData name="Stan Cox" userId="9376f276357bfffd" providerId="LiveId" clId="{B37BE1BF-2670-48CB-999F-5DBD57E85024}" dt="2022-06-19T06:07:38.210" v="1535" actId="14100"/>
          <ac:picMkLst>
            <pc:docMk/>
            <pc:sldMk cId="3511183425" sldId="267"/>
            <ac:picMk id="5" creationId="{3C23B54C-27C3-932E-0B2F-E3338281EA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83DB-72E1-AA17-ED75-099247C0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287EE-2BD0-3EFE-FDE1-6328E935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F312-8333-563F-E120-EEF3168C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D1FB-8EC9-E437-E2C0-AD665880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47DB-97E8-DEA5-2FC1-61E04B10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50E5-C66C-D290-BFC3-FC15CEB7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088BF-103C-16AC-2DE4-0F88091A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A0DA-3189-9680-80F0-E7B3FDC7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04FB-CCFF-FCE1-B913-B1F75928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50E3-E862-1739-FF51-93A4D61B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E34EE-3173-0011-AC6C-628E5BDF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B1D6-F79D-0143-1FA0-637CD8C48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CC8C-E005-DC41-A75B-79BBB511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7A6A-6924-3FC6-4DD8-4C408009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D7F6-005E-AD49-DAC1-9909AC4C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8E2-F291-ED50-5DA2-42F163FA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A42E-957E-3EF5-D6EC-D44F0C0B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1073-E338-7EA6-895C-B862368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1B5D-D25B-567D-8B4F-BF0B6D7E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DE51-EE86-6797-A03A-385D0F68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F68D-694F-A912-01AF-2D1E7F0B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F3EEC-AB41-3140-2783-427811B2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1131-05D6-11AA-ABE9-0C92F08A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3813-B4F6-958A-2F58-81BBD935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81E-5503-79F0-CB76-A8BD3399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31B3-C455-AF6B-841B-1B912628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AF60-46E8-167C-E46A-200267B4C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4BEBD-70DC-3F2F-AAF9-1A598C1B6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93D3A-7ABD-7B93-657F-81D0687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DB55-6BDC-5EBE-6B94-3821A83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02D94-8465-D68E-AF21-454C8E3E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EECC-DEC4-302A-64B6-A0818C8F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6E5DA-280C-53CC-8E08-9C7C1856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9E5F-CF5D-0948-3F1A-4F62A1B5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CBC1-FCEC-70F7-D49D-483085DEB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4AD3F-8180-614E-F480-2B1FA7D1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CB17E-F6E5-C421-6BE7-9146CC36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F15AC-BB9B-28DB-9C93-C977D0E4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D65DB-784B-902D-9890-95404CD2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0B0D-A871-E1BC-25EF-EE3FF3CC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46AF2-EE37-2CE3-5332-8A3176B5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58ED-DEE8-78E7-D2EF-48A0927B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8E81-CAC8-7372-A021-B289EE50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DAF00-1D99-C1AB-B03E-B09185C5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191EA-28E7-36E6-8389-DF53D664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95B94-DAE6-4E5C-7797-0B33166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9E08-A3B2-FC40-1259-1C0E81DA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2829-3C44-CFE8-D18B-23AA6651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05749-92FA-F43B-894F-F24CC3A00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412C9-1E4D-2F12-6DC0-2092FD2B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4907-3FC7-2C09-2BC2-4FDEEC6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77A89-A41D-D59C-777C-51EE2A6D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F18D-551C-259B-697B-AD1EC588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B5C4-EAA6-EC5D-7FFB-CDA8F9604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0566-9180-F015-319A-CBEB510D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11C3-2D64-2DF5-09CE-D8F34215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F8B90-5678-B3C5-0CA8-B93B4E22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79EC-08CC-C6C5-0350-3EB3F383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C424E-0296-839F-984D-5EA45E0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5092-475A-B86D-4AF8-C85056A3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FEEC-0359-042B-42FC-2AAB4259D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8A9A-6657-45A2-9481-5DA11FBEE2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2DD4-208C-F6AF-333E-A1CDB9CCA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6161-906A-CB1A-364C-02BB602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Learning How to Study 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5588145"/>
            <a:ext cx="9144000" cy="951807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Bible Study Methods - 1</a:t>
            </a:r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B31CCD12-861E-B54F-6522-D9AAB80B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85" y="1800224"/>
            <a:ext cx="5993207" cy="3371179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666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8661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Exercise for Class –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Lot (Genesis 13:1-13; 19)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Characteristic/Action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E60C2-311D-4891-1835-056B3D54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3471"/>
            <a:ext cx="5157787" cy="3456191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4000" b="1" dirty="0"/>
              <a:t>Allowed himself to get drunk, leading to incest </a:t>
            </a:r>
            <a:r>
              <a:rPr lang="en-US" sz="4000" dirty="0"/>
              <a:t>(19:33,35)</a:t>
            </a:r>
          </a:p>
          <a:p>
            <a:pPr marL="339725" indent="-339725"/>
            <a:r>
              <a:rPr lang="en-US" sz="4000" dirty="0"/>
              <a:t>Ephesians 5:18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CED07-C67F-2697-4B3A-9544A5608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1536" cy="82391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Characteristic/Action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947A9-0482-B28C-72BA-18AB7A8D3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3471"/>
            <a:ext cx="5183188" cy="3456192"/>
          </a:xfrm>
        </p:spPr>
        <p:txBody>
          <a:bodyPr>
            <a:noAutofit/>
          </a:bodyPr>
          <a:lstStyle/>
          <a:p>
            <a:r>
              <a:rPr lang="en-US" sz="4000" b="1" dirty="0"/>
              <a:t>Believed God’s words of judgment against Sodom and Gomorrah </a:t>
            </a:r>
            <a:r>
              <a:rPr lang="en-US" sz="4000" dirty="0"/>
              <a:t>(19:12-14)</a:t>
            </a:r>
          </a:p>
          <a:p>
            <a:r>
              <a:rPr lang="en-US" sz="4000" dirty="0"/>
              <a:t>2 Peter 3:3-4</a:t>
            </a:r>
          </a:p>
        </p:txBody>
      </p:sp>
    </p:spTree>
    <p:extLst>
      <p:ext uri="{BB962C8B-B14F-4D97-AF65-F5344CB8AC3E}">
        <p14:creationId xmlns:p14="http://schemas.microsoft.com/office/powerpoint/2010/main" val="16423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7" y="318048"/>
            <a:ext cx="10610192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Bible Study Methods - 1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194" y="1995055"/>
            <a:ext cx="9333186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Devotional Studies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19:1-4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139:1-14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10:1-3</a:t>
            </a:r>
          </a:p>
        </p:txBody>
      </p:sp>
    </p:spTree>
    <p:extLst>
      <p:ext uri="{BB962C8B-B14F-4D97-AF65-F5344CB8AC3E}">
        <p14:creationId xmlns:p14="http://schemas.microsoft.com/office/powerpoint/2010/main" val="22354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5-Minute Bible Study for Men: Mornings in God's Word">
            <a:extLst>
              <a:ext uri="{FF2B5EF4-FFF2-40B4-BE49-F238E27FC236}">
                <a16:creationId xmlns:a16="http://schemas.microsoft.com/office/drawing/2014/main" id="{4E4B65A2-E93E-F025-411B-2489D1A8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8" y="458178"/>
            <a:ext cx="6525943" cy="59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07" y="220772"/>
            <a:ext cx="5028863" cy="97573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Bible Study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99" y="1342417"/>
            <a:ext cx="4713357" cy="51975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Example page taken from a book called,</a:t>
            </a:r>
          </a:p>
          <a:p>
            <a:r>
              <a:rPr lang="en-US" sz="4000" dirty="0">
                <a:solidFill>
                  <a:schemeClr val="bg1"/>
                </a:solidFill>
              </a:rPr>
              <a:t>“The Five Minute Bible Study for Men”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Mornings in God’s Word</a:t>
            </a:r>
          </a:p>
          <a:p>
            <a:endParaRPr lang="en-US" sz="3200" i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Danger:  </a:t>
            </a:r>
            <a:r>
              <a:rPr lang="en-US" sz="3200" i="1" dirty="0">
                <a:solidFill>
                  <a:schemeClr val="bg1"/>
                </a:solidFill>
              </a:rPr>
              <a:t>Many of these books steeped in denominational error.</a:t>
            </a:r>
          </a:p>
          <a:p>
            <a:endParaRPr lang="en-US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387" y="318048"/>
            <a:ext cx="10815144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Bible Study Methods - 1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and Geographical Studies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to establish context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evidentiary in nature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Limitation: 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Ancillary to purpose of knowing God’s will.</a:t>
            </a:r>
          </a:p>
        </p:txBody>
      </p:sp>
    </p:spTree>
    <p:extLst>
      <p:ext uri="{BB962C8B-B14F-4D97-AF65-F5344CB8AC3E}">
        <p14:creationId xmlns:p14="http://schemas.microsoft.com/office/powerpoint/2010/main" val="5464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47" y="240227"/>
            <a:ext cx="5151298" cy="66444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Sennacherib’s Prism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872" y="454237"/>
            <a:ext cx="6031148" cy="5868743"/>
          </a:xfrm>
        </p:spPr>
        <p:txBody>
          <a:bodyPr>
            <a:normAutofit/>
          </a:bodyPr>
          <a:lstStyle/>
          <a:p>
            <a:pPr indent="282575" algn="l"/>
            <a:r>
              <a:rPr lang="en-US" sz="2600" dirty="0">
                <a:solidFill>
                  <a:schemeClr val="bg1"/>
                </a:solidFill>
              </a:rPr>
              <a:t>"As for the king of Judah, Hezekiah, who had not submitted to my authority, I besieged and captured forty-six of his fortified cities, along with many smaller towns, taken in battle with my battering rams. ... I took as plunder 200,150 people, both small and great, male and female, along with a great number of animals including horses, mules, donkeys, camels, oxen, and sheep. As for Hezekiah, I shut him up like a caged bird in his royal city of Jerusalem. I then constructed a series of fortresses around him, and I did not allow anyone to come out of the city gates. His towns which I captured I gave to the kings of </a:t>
            </a:r>
            <a:r>
              <a:rPr lang="en-US" sz="2600" dirty="0" err="1">
                <a:solidFill>
                  <a:schemeClr val="bg1"/>
                </a:solidFill>
              </a:rPr>
              <a:t>Ashod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Ekron</a:t>
            </a:r>
            <a:r>
              <a:rPr lang="en-US" sz="2600" dirty="0">
                <a:solidFill>
                  <a:schemeClr val="bg1"/>
                </a:solidFill>
              </a:rPr>
              <a:t>, and Gaza."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52002E-BF0C-92AB-4E87-4929344E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37" y="1076761"/>
            <a:ext cx="2571750" cy="462915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772C1-4F6B-D8FF-02A0-7113B57AF6E4}"/>
              </a:ext>
            </a:extLst>
          </p:cNvPr>
          <p:cNvSpPr txBox="1"/>
          <p:nvPr/>
        </p:nvSpPr>
        <p:spPr>
          <a:xfrm>
            <a:off x="1591793" y="5875825"/>
            <a:ext cx="2504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19</a:t>
            </a:r>
          </a:p>
        </p:txBody>
      </p:sp>
    </p:spTree>
    <p:extLst>
      <p:ext uri="{BB962C8B-B14F-4D97-AF65-F5344CB8AC3E}">
        <p14:creationId xmlns:p14="http://schemas.microsoft.com/office/powerpoint/2010/main" val="9105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55" y="318048"/>
            <a:ext cx="10909738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Bible Study Methods - 1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Studies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 – 12:2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5:5,11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2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Character Study – Saul of </a:t>
            </a:r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Tarsis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ve Script Bold Pro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0C89C-F263-C7DA-5A5C-014F9748B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Bad Characteristics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3684588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4000" dirty="0">
                <a:solidFill>
                  <a:srgbClr val="FFFF00"/>
                </a:solidFill>
              </a:rPr>
              <a:t>Persecutor of Christians </a:t>
            </a:r>
            <a:r>
              <a:rPr lang="en-US" sz="4000" dirty="0">
                <a:solidFill>
                  <a:schemeClr val="bg1"/>
                </a:solidFill>
              </a:rPr>
              <a:t>(Acts 8:3) </a:t>
            </a:r>
          </a:p>
          <a:p>
            <a:pPr marL="339725" indent="-339725"/>
            <a:r>
              <a:rPr lang="en-US" sz="4000" dirty="0">
                <a:solidFill>
                  <a:srgbClr val="FFFF00"/>
                </a:solidFill>
              </a:rPr>
              <a:t>Zeal without knowledge           </a:t>
            </a:r>
            <a:r>
              <a:rPr lang="en-US" sz="4000" dirty="0">
                <a:solidFill>
                  <a:schemeClr val="bg1"/>
                </a:solidFill>
              </a:rPr>
              <a:t>(Romans 10:1-3)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2C23A-69DB-0F5E-4130-FBA5AE3C2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Good Characteristics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E106D1-4036-1B50-A99C-25D106D7B8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Acted on a good conscience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23:1)</a:t>
            </a:r>
          </a:p>
          <a:p>
            <a:pPr marL="339725" indent="-339725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presented with truth, accepted it and repented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9:6)</a:t>
            </a:r>
          </a:p>
        </p:txBody>
      </p:sp>
    </p:spTree>
    <p:extLst>
      <p:ext uri="{BB962C8B-B14F-4D97-AF65-F5344CB8AC3E}">
        <p14:creationId xmlns:p14="http://schemas.microsoft.com/office/powerpoint/2010/main" val="30460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8048"/>
            <a:ext cx="11225047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Bible Study Methods - 1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 Studies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particular topic (ex: Love, Grace, Obedience, etc.)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topical Bible like Nave’s is helpful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the verses related to the topic </a:t>
            </a:r>
          </a:p>
        </p:txBody>
      </p:sp>
    </p:spTree>
    <p:extLst>
      <p:ext uri="{BB962C8B-B14F-4D97-AF65-F5344CB8AC3E}">
        <p14:creationId xmlns:p14="http://schemas.microsoft.com/office/powerpoint/2010/main" val="12594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43" y="318047"/>
            <a:ext cx="2780294" cy="211386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Topic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Honesty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0" y="2928026"/>
            <a:ext cx="2342547" cy="34951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This screen capture taken from the Bible program, E-Sword.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3B54C-27C3-932E-0B2F-E3338281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89" y="163537"/>
            <a:ext cx="8917469" cy="64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394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Fave Script Bold Pro</vt:lpstr>
      <vt:lpstr>Calibri</vt:lpstr>
      <vt:lpstr>Office Theme</vt:lpstr>
      <vt:lpstr>Learning How to Study the Bible</vt:lpstr>
      <vt:lpstr>Bible Study Methods - 1</vt:lpstr>
      <vt:lpstr>Bible Study Methods</vt:lpstr>
      <vt:lpstr>Bible Study Methods - 1</vt:lpstr>
      <vt:lpstr>Sennacherib’s Prism</vt:lpstr>
      <vt:lpstr>Bible Study Methods - 1</vt:lpstr>
      <vt:lpstr>Character Study – Saul of Tarsis</vt:lpstr>
      <vt:lpstr>Bible Study Methods - 1</vt:lpstr>
      <vt:lpstr>Example Topic Honesty</vt:lpstr>
      <vt:lpstr>Exercise for Class – Lot (Genesis 13:1-13; 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Study the Bible</dc:title>
  <dc:creator>Stan Cox</dc:creator>
  <cp:lastModifiedBy>Stan Cox</cp:lastModifiedBy>
  <cp:revision>4</cp:revision>
  <dcterms:created xsi:type="dcterms:W3CDTF">2022-06-03T22:42:35Z</dcterms:created>
  <dcterms:modified xsi:type="dcterms:W3CDTF">2022-06-19T06:22:18Z</dcterms:modified>
</cp:coreProperties>
</file>